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8F64095-5197-6199-A989-592FA300C83C}" v="256" dt="2026-08-18T11:23:24.652"/>
    <p1510:client id="{D53FC79F-DAB2-4DF2-BC4D-BAD30A26390E}" v="13" dt="2026-08-18T11:44:04.11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93" d="100"/>
          <a:sy n="93" d="100"/>
        </p:scale>
        <p:origin x="54" y="19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talia  Gozdur" userId="c487cbeb-c8fa-4044-89e9-7be74308c5c3" providerId="ADAL" clId="{E9F6DA9D-312B-4447-979A-8F6D83619086}"/>
    <pc:docChg chg="undo custSel modSld">
      <pc:chgData name="Natalia  Gozdur" userId="c487cbeb-c8fa-4044-89e9-7be74308c5c3" providerId="ADAL" clId="{E9F6DA9D-312B-4447-979A-8F6D83619086}" dt="2026-08-18T11:50:00.598" v="529" actId="1076"/>
      <pc:docMkLst>
        <pc:docMk/>
      </pc:docMkLst>
      <pc:sldChg chg="modSp mod">
        <pc:chgData name="Natalia  Gozdur" userId="c487cbeb-c8fa-4044-89e9-7be74308c5c3" providerId="ADAL" clId="{E9F6DA9D-312B-4447-979A-8F6D83619086}" dt="2026-08-18T11:49:11.732" v="517" actId="1076"/>
        <pc:sldMkLst>
          <pc:docMk/>
          <pc:sldMk cId="1896852230" sldId="256"/>
        </pc:sldMkLst>
        <pc:spChg chg="mod">
          <ac:chgData name="Natalia  Gozdur" userId="c487cbeb-c8fa-4044-89e9-7be74308c5c3" providerId="ADAL" clId="{E9F6DA9D-312B-4447-979A-8F6D83619086}" dt="2026-08-18T11:45:55.177" v="419" actId="2711"/>
          <ac:spMkLst>
            <pc:docMk/>
            <pc:sldMk cId="1896852230" sldId="256"/>
            <ac:spMk id="2" creationId="{575851FD-1ACC-6BC6-FE49-27835AB09046}"/>
          </ac:spMkLst>
        </pc:spChg>
        <pc:spChg chg="mod">
          <ac:chgData name="Natalia  Gozdur" userId="c487cbeb-c8fa-4044-89e9-7be74308c5c3" providerId="ADAL" clId="{E9F6DA9D-312B-4447-979A-8F6D83619086}" dt="2026-08-18T11:45:57.164" v="420" actId="113"/>
          <ac:spMkLst>
            <pc:docMk/>
            <pc:sldMk cId="1896852230" sldId="256"/>
            <ac:spMk id="3" creationId="{3DD16C96-8E58-D45B-4544-8577FB9ABEAD}"/>
          </ac:spMkLst>
        </pc:spChg>
        <pc:spChg chg="mod">
          <ac:chgData name="Natalia  Gozdur" userId="c487cbeb-c8fa-4044-89e9-7be74308c5c3" providerId="ADAL" clId="{E9F6DA9D-312B-4447-979A-8F6D83619086}" dt="2026-08-18T11:49:11.732" v="517" actId="1076"/>
          <ac:spMkLst>
            <pc:docMk/>
            <pc:sldMk cId="1896852230" sldId="256"/>
            <ac:spMk id="4" creationId="{BF4C46C2-BE65-1C48-2406-CFC3B104067D}"/>
          </ac:spMkLst>
        </pc:spChg>
      </pc:sldChg>
      <pc:sldChg chg="addSp delSp modSp mod">
        <pc:chgData name="Natalia  Gozdur" userId="c487cbeb-c8fa-4044-89e9-7be74308c5c3" providerId="ADAL" clId="{E9F6DA9D-312B-4447-979A-8F6D83619086}" dt="2026-08-18T11:50:00.598" v="529" actId="1076"/>
        <pc:sldMkLst>
          <pc:docMk/>
          <pc:sldMk cId="2240134513" sldId="257"/>
        </pc:sldMkLst>
        <pc:spChg chg="mod">
          <ac:chgData name="Natalia  Gozdur" userId="c487cbeb-c8fa-4044-89e9-7be74308c5c3" providerId="ADAL" clId="{E9F6DA9D-312B-4447-979A-8F6D83619086}" dt="2026-08-18T11:34:44.692" v="224" actId="1076"/>
          <ac:spMkLst>
            <pc:docMk/>
            <pc:sldMk cId="2240134513" sldId="257"/>
            <ac:spMk id="2" creationId="{BB20130D-CCD4-F74E-A065-16D4FCC82D64}"/>
          </ac:spMkLst>
        </pc:spChg>
        <pc:spChg chg="mod">
          <ac:chgData name="Natalia  Gozdur" userId="c487cbeb-c8fa-4044-89e9-7be74308c5c3" providerId="ADAL" clId="{E9F6DA9D-312B-4447-979A-8F6D83619086}" dt="2026-08-18T11:44:49.844" v="385" actId="1076"/>
          <ac:spMkLst>
            <pc:docMk/>
            <pc:sldMk cId="2240134513" sldId="257"/>
            <ac:spMk id="3" creationId="{6A3B947E-21BC-C7CA-BE19-703CA29B91BD}"/>
          </ac:spMkLst>
        </pc:spChg>
        <pc:spChg chg="add mod">
          <ac:chgData name="Natalia  Gozdur" userId="c487cbeb-c8fa-4044-89e9-7be74308c5c3" providerId="ADAL" clId="{E9F6DA9D-312B-4447-979A-8F6D83619086}" dt="2026-08-18T11:50:00.598" v="529" actId="1076"/>
          <ac:spMkLst>
            <pc:docMk/>
            <pc:sldMk cId="2240134513" sldId="257"/>
            <ac:spMk id="4" creationId="{38892ECE-A347-5E60-FE76-DB8297858BE5}"/>
          </ac:spMkLst>
        </pc:spChg>
        <pc:spChg chg="add del mod">
          <ac:chgData name="Natalia  Gozdur" userId="c487cbeb-c8fa-4044-89e9-7be74308c5c3" providerId="ADAL" clId="{E9F6DA9D-312B-4447-979A-8F6D83619086}" dt="2026-08-18T11:45:01.625" v="388" actId="478"/>
          <ac:spMkLst>
            <pc:docMk/>
            <pc:sldMk cId="2240134513" sldId="257"/>
            <ac:spMk id="6" creationId="{0E804ECC-1D22-DD30-7C7A-0EF5E082C4D1}"/>
          </ac:spMkLst>
        </pc:spChg>
      </pc:sldChg>
    </pc:docChg>
  </pc:docChgLst>
  <pc:docChgLst>
    <pc:chgData name="Natalia  Gozdur" userId="S::natalia.gozdur@eiturbanmobility.eu::c487cbeb-c8fa-4044-89e9-7be74308c5c3" providerId="AD" clId="Web-{A8F64095-5197-6199-A989-592FA300C83C}"/>
    <pc:docChg chg="modSld">
      <pc:chgData name="Natalia  Gozdur" userId="S::natalia.gozdur@eiturbanmobility.eu::c487cbeb-c8fa-4044-89e9-7be74308c5c3" providerId="AD" clId="Web-{A8F64095-5197-6199-A989-592FA300C83C}" dt="2026-08-18T11:23:24.652" v="132" actId="20577"/>
      <pc:docMkLst>
        <pc:docMk/>
      </pc:docMkLst>
      <pc:sldChg chg="modSp">
        <pc:chgData name="Natalia  Gozdur" userId="S::natalia.gozdur@eiturbanmobility.eu::c487cbeb-c8fa-4044-89e9-7be74308c5c3" providerId="AD" clId="Web-{A8F64095-5197-6199-A989-592FA300C83C}" dt="2026-08-18T11:23:24.652" v="132" actId="20577"/>
        <pc:sldMkLst>
          <pc:docMk/>
          <pc:sldMk cId="2240134513" sldId="257"/>
        </pc:sldMkLst>
        <pc:spChg chg="mod">
          <ac:chgData name="Natalia  Gozdur" userId="S::natalia.gozdur@eiturbanmobility.eu::c487cbeb-c8fa-4044-89e9-7be74308c5c3" providerId="AD" clId="Web-{A8F64095-5197-6199-A989-592FA300C83C}" dt="2026-08-18T11:23:24.652" v="132" actId="20577"/>
          <ac:spMkLst>
            <pc:docMk/>
            <pc:sldMk cId="2240134513" sldId="257"/>
            <ac:spMk id="3" creationId="{6A3B947E-21BC-C7CA-BE19-703CA29B91BD}"/>
          </ac:spMkLst>
        </pc:spChg>
      </pc:sldChg>
    </pc:docChg>
  </pc:docChgLst>
  <pc:docChgLst>
    <pc:chgData name="Laura Val" userId="9d199bfc-3186-4377-98ad-0fc6fb273d47" providerId="ADAL" clId="{E67270A9-C4CF-43DF-A3D4-DBF2CD5622E9}"/>
    <pc:docChg chg="undo custSel delSld modSld">
      <pc:chgData name="Laura Val" userId="9d199bfc-3186-4377-98ad-0fc6fb273d47" providerId="ADAL" clId="{E67270A9-C4CF-43DF-A3D4-DBF2CD5622E9}" dt="2026-07-30T12:22:00.358" v="262" actId="20577"/>
      <pc:docMkLst>
        <pc:docMk/>
      </pc:docMkLst>
      <pc:sldChg chg="modSp mod">
        <pc:chgData name="Laura Val" userId="9d199bfc-3186-4377-98ad-0fc6fb273d47" providerId="ADAL" clId="{E67270A9-C4CF-43DF-A3D4-DBF2CD5622E9}" dt="2026-07-30T12:22:00.358" v="262" actId="20577"/>
        <pc:sldMkLst>
          <pc:docMk/>
          <pc:sldMk cId="1896852230" sldId="256"/>
        </pc:sldMkLst>
        <pc:spChg chg="mod">
          <ac:chgData name="Laura Val" userId="9d199bfc-3186-4377-98ad-0fc6fb273d47" providerId="ADAL" clId="{E67270A9-C4CF-43DF-A3D4-DBF2CD5622E9}" dt="2026-07-30T12:22:00.358" v="262" actId="20577"/>
          <ac:spMkLst>
            <pc:docMk/>
            <pc:sldMk cId="1896852230" sldId="256"/>
            <ac:spMk id="4" creationId="{BF4C46C2-BE65-1C48-2406-CFC3B104067D}"/>
          </ac:spMkLst>
        </pc:spChg>
      </pc:sldChg>
      <pc:sldChg chg="modSp mod">
        <pc:chgData name="Laura Val" userId="9d199bfc-3186-4377-98ad-0fc6fb273d47" providerId="ADAL" clId="{E67270A9-C4CF-43DF-A3D4-DBF2CD5622E9}" dt="2026-07-30T12:20:07.115" v="260" actId="20577"/>
        <pc:sldMkLst>
          <pc:docMk/>
          <pc:sldMk cId="2240134513" sldId="257"/>
        </pc:sldMkLst>
        <pc:spChg chg="mod">
          <ac:chgData name="Laura Val" userId="9d199bfc-3186-4377-98ad-0fc6fb273d47" providerId="ADAL" clId="{E67270A9-C4CF-43DF-A3D4-DBF2CD5622E9}" dt="2026-07-30T12:20:07.115" v="260" actId="20577"/>
          <ac:spMkLst>
            <pc:docMk/>
            <pc:sldMk cId="2240134513" sldId="257"/>
            <ac:spMk id="3" creationId="{6A3B947E-21BC-C7CA-BE19-703CA29B91BD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9F8639-BA67-E8F9-4262-B04249AA29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83EFA4-5645-5733-4F54-12A35416B8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17210B-1C22-ADDC-B93E-94C69A45E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E7D75-79BE-4462-9C39-F9AA778BCCC9}" type="datetimeFigureOut">
              <a:rPr lang="en-GB" smtClean="0"/>
              <a:t>18/08/2026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0F1184-B1B3-F2AB-3D7E-7F2A0EA385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52865C-33E3-7BF5-CBA8-90501633A9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9F4866-0116-4C3F-973F-666D8EDB6C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60120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D294B9-0A15-31A0-346A-BEB4C4B910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8E410A-8FF9-A63E-EDC9-7D4D3C7B34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F00BD8-9D39-0230-AF34-37876ED59C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E7D75-79BE-4462-9C39-F9AA778BCCC9}" type="datetimeFigureOut">
              <a:rPr lang="en-GB" smtClean="0"/>
              <a:t>18/08/2026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AF4BA7-9AA7-4A2D-0F77-9C6D2C1D4B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08C6FB-880D-C992-52A7-2CB9B4A725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9F4866-0116-4C3F-973F-666D8EDB6C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84243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3663C5-ED74-A5D2-BF87-3BFC68D3E5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C56BF1-5270-A054-75F0-D9E4E05E3D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8B69D0-DFE8-6063-34CF-7BE6072312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E7D75-79BE-4462-9C39-F9AA778BCCC9}" type="datetimeFigureOut">
              <a:rPr lang="en-GB" smtClean="0"/>
              <a:t>18/08/2026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2A0A80-8FE1-CDC0-CE04-2613A39BE9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B2B269-3A5A-725B-CCA3-A342D25FF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9F4866-0116-4C3F-973F-666D8EDB6C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2572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4C54E4-D2B5-62F2-64E2-7A6C02610D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1ED4A5-3E04-E4BD-49DE-47650ECF75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0F1C47-7EC1-6EA0-161A-C8835887A7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2610CA-9699-C41C-79B7-F62BC39B54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E7D75-79BE-4462-9C39-F9AA778BCCC9}" type="datetimeFigureOut">
              <a:rPr lang="en-GB" smtClean="0"/>
              <a:t>18/08/2026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2C6D6E-73D1-C0D3-40C5-6733713FEF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3BD041-A0AA-FF0A-9751-3DDDF4BE0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9F4866-0116-4C3F-973F-666D8EDB6C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32380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BCE453-84C0-E2F1-5A38-AB32CFACD2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C2276F-E8AE-614E-B7BB-893907729C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19FFB0-8533-4D88-078A-B15E2B4C3A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DED036E-0533-32C1-D024-F0805A91E56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BF21516-94F4-85A5-79CF-5B1A5C835F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3C3A373-DE9B-F51D-A202-7C02CCDEC7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E7D75-79BE-4462-9C39-F9AA778BCCC9}" type="datetimeFigureOut">
              <a:rPr lang="en-GB" smtClean="0"/>
              <a:t>18/08/2026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8F1DA53-1E44-82F4-A1C0-6CD413AC2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AEF247D-99B9-C9C2-C77F-55AB0004A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9F4866-0116-4C3F-973F-666D8EDB6C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17030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2CEF42-AF53-7054-3186-589B6AC31B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0B78277-97DA-684B-8714-FDEB2C1976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E7D75-79BE-4462-9C39-F9AA778BCCC9}" type="datetimeFigureOut">
              <a:rPr lang="en-GB" smtClean="0"/>
              <a:t>18/08/2026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9600CD-7AF5-30CD-B7AD-BBFB25D99E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09AF1B-F17A-F51E-4F46-A6CBCF5210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9F4866-0116-4C3F-973F-666D8EDB6C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14260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1B89A29-CA54-8621-2DF3-B0DBA15A3A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E7D75-79BE-4462-9C39-F9AA778BCCC9}" type="datetimeFigureOut">
              <a:rPr lang="en-GB" smtClean="0"/>
              <a:t>18/08/2026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D12A8B0-BB5F-8F7D-0466-2B1B061387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5D72B0-560E-E5BE-CF48-E8D7DCFFB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9F4866-0116-4C3F-973F-666D8EDB6C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96970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C93748-F06B-03C2-801B-D22B7EA5A0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9107E5-1EF1-5BAE-47E8-1F8607DD6B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62902A-4EE5-19F8-68DD-A6C7D476E4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DCF70B-301C-77BD-578E-83F137B8D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E7D75-79BE-4462-9C39-F9AA778BCCC9}" type="datetimeFigureOut">
              <a:rPr lang="en-GB" smtClean="0"/>
              <a:t>18/08/2026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12E344-5FA0-C34A-03B2-103C239A1E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C6672A-5561-60BC-FC81-C94041C39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9F4866-0116-4C3F-973F-666D8EDB6C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90046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F4D3D2-66D6-E473-164D-85EAD24F1C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85EF1A5-86E8-FF81-94A2-1076A327ED0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4FEC9B-B3BE-6110-F2B3-7E0014DA7C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5DDC3B-959D-3C8B-9BF2-E3CD93AE3D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E7D75-79BE-4462-9C39-F9AA778BCCC9}" type="datetimeFigureOut">
              <a:rPr lang="en-GB" smtClean="0"/>
              <a:t>18/08/2026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A74BDD-4197-8392-54E9-0C4CB4FB2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C3CED4-A894-CF63-DCE7-7852F0B02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9F4866-0116-4C3F-973F-666D8EDB6C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75783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9AE53A-C48C-A8AF-DF82-3E271825DA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904710-53FF-16B6-4787-4CD6522BEA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00D106-7320-528B-2BF8-9E9B55C56C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E7D75-79BE-4462-9C39-F9AA778BCCC9}" type="datetimeFigureOut">
              <a:rPr lang="en-GB" smtClean="0"/>
              <a:t>18/08/2026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24D9B7-7A52-E7F0-EF8D-77A865E3D0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59B038-57F5-7E76-8785-C3BBA0824B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9F4866-0116-4C3F-973F-666D8EDB6C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78782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F6E8660-E496-6CA2-70C8-FE48EF5188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9A2B9F-5D9A-8DCD-F6ED-33C9B4538C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234364-D55C-A83A-1155-91DFFC9147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E7D75-79BE-4462-9C39-F9AA778BCCC9}" type="datetimeFigureOut">
              <a:rPr lang="en-GB" smtClean="0"/>
              <a:t>18/08/2026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24C766-D92B-4B88-C86A-EA1900023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90EDDC-107F-CDD7-033F-7DC9D421BE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9F4866-0116-4C3F-973F-666D8EDB6C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22795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21C97CD-D486-0C3C-A685-BED86C5C85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3C9711-D52D-16B8-CBAA-8098FD7E7F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752B7A-257A-9750-BBF1-7C6FCBAD90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84E7D75-79BE-4462-9C39-F9AA778BCCC9}" type="datetimeFigureOut">
              <a:rPr lang="en-GB" smtClean="0"/>
              <a:t>18/08/2026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9760F7-5EAB-2F16-DEF9-BCAA3F29DD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0CADDC-B15D-2724-B53F-63C26FCF1B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99F4866-0116-4C3F-973F-666D8EDB6C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1633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851FD-1ACC-6BC6-FE49-27835AB0904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Project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DD16C96-8E58-D45B-4544-8577FB9ABEA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Add subtitle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F4C46C2-BE65-1C48-2406-CFC3B104067D}"/>
              </a:ext>
            </a:extLst>
          </p:cNvPr>
          <p:cNvSpPr txBox="1"/>
          <p:nvPr/>
        </p:nvSpPr>
        <p:spPr>
          <a:xfrm>
            <a:off x="8966343" y="322311"/>
            <a:ext cx="2971799" cy="58477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Maximum 10 slides</a:t>
            </a:r>
          </a:p>
          <a:p>
            <a:pPr algn="ctr"/>
            <a:r>
              <a:rPr lang="en-GB" sz="16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Layout can be customised</a:t>
            </a:r>
          </a:p>
        </p:txBody>
      </p:sp>
    </p:spTree>
    <p:extLst>
      <p:ext uri="{BB962C8B-B14F-4D97-AF65-F5344CB8AC3E}">
        <p14:creationId xmlns:p14="http://schemas.microsoft.com/office/powerpoint/2010/main" val="18968522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20130D-CCD4-F74E-A065-16D4FCC82D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573" y="92860"/>
            <a:ext cx="10515600" cy="1325563"/>
          </a:xfrm>
        </p:spPr>
        <p:txBody>
          <a:bodyPr/>
          <a:lstStyle/>
          <a:p>
            <a:r>
              <a:rPr lang="en-GB" b="1" dirty="0"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Proposed structure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A3B947E-21BC-C7CA-BE19-703CA29B91BD}"/>
              </a:ext>
            </a:extLst>
          </p:cNvPr>
          <p:cNvSpPr txBox="1"/>
          <p:nvPr/>
        </p:nvSpPr>
        <p:spPr>
          <a:xfrm>
            <a:off x="637853" y="1418423"/>
            <a:ext cx="11064411" cy="442582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hu-HU" sz="1800" b="1" dirty="0">
                <a:solidFill>
                  <a:srgbClr val="33333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Your proposed </a:t>
            </a:r>
            <a:r>
              <a:rPr lang="hu-HU" b="1" dirty="0">
                <a:solidFill>
                  <a:srgbClr val="33333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product or service </a:t>
            </a:r>
            <a:r>
              <a:rPr lang="hu-HU" dirty="0">
                <a:solidFill>
                  <a:srgbClr val="33333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(solution)</a:t>
            </a:r>
            <a:endParaRPr lang="en-GB" sz="1800" dirty="0">
              <a:solidFill>
                <a:srgbClr val="333333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742950" lvl="1" indent="-285750"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Image, screenshot or other visual representation of your solution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Key features, maturity level (TRL), and current market validation/commercial traction</a:t>
            </a:r>
          </a:p>
          <a:p>
            <a:pPr marL="742950" lvl="1" indent="-285750"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33333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Unique selling points and competitive advantages compared to existing solutions</a:t>
            </a:r>
          </a:p>
          <a:p>
            <a:pPr marL="285750" lvl="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rgbClr val="33333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End client &amp; need: </a:t>
            </a:r>
            <a:r>
              <a:rPr lang="en-GB" dirty="0">
                <a:solidFill>
                  <a:srgbClr val="33333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present the end client, the need addressed by your solution and their interest in testing it. </a:t>
            </a:r>
          </a:p>
          <a:p>
            <a:pPr marL="285750" lvl="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rgbClr val="33333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Project &amp; demonstration: </a:t>
            </a:r>
            <a:r>
              <a:rPr lang="en-GB" dirty="0">
                <a:solidFill>
                  <a:srgbClr val="33333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summarise the main project activities, the demonstration with the end client and expected outcomes</a:t>
            </a:r>
          </a:p>
          <a:p>
            <a:pPr marL="285750" lvl="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rgbClr val="33333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Project team: </a:t>
            </a:r>
            <a:r>
              <a:rPr lang="en-GB" dirty="0">
                <a:solidFill>
                  <a:srgbClr val="33333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present the key team members and relevant expertise to deliver the project</a:t>
            </a:r>
          </a:p>
          <a:p>
            <a:pPr marL="285750" lvl="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rgbClr val="33333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Market entry &amp; scaling: 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explain the pathway from demonstration to commercial deployment and further customer acquisition, and the potential to scale or replicate the solution beyond the initial end client and target market</a:t>
            </a:r>
          </a:p>
          <a:p>
            <a:pPr marL="285750" lvl="0" indent="-28575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rgbClr val="33333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Closing statement: </a:t>
            </a:r>
            <a:r>
              <a:rPr lang="en-GB" dirty="0">
                <a:solidFill>
                  <a:srgbClr val="33333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briefly explain why EIT Urban Mobility should support your project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8892ECE-A347-5E60-FE76-DB8297858BE5}"/>
              </a:ext>
            </a:extLst>
          </p:cNvPr>
          <p:cNvSpPr txBox="1"/>
          <p:nvPr/>
        </p:nvSpPr>
        <p:spPr>
          <a:xfrm>
            <a:off x="7746716" y="182753"/>
            <a:ext cx="4243226" cy="83099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6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Maximum 10 slides</a:t>
            </a:r>
          </a:p>
          <a:p>
            <a:pPr algn="ctr"/>
            <a:r>
              <a:rPr lang="en-GB" sz="16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Organise and combine the content as suitable</a:t>
            </a:r>
          </a:p>
          <a:p>
            <a:pPr algn="ctr"/>
            <a:r>
              <a:rPr lang="en-GB" sz="16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Keep it brief and focused</a:t>
            </a:r>
          </a:p>
        </p:txBody>
      </p:sp>
    </p:spTree>
    <p:extLst>
      <p:ext uri="{BB962C8B-B14F-4D97-AF65-F5344CB8AC3E}">
        <p14:creationId xmlns:p14="http://schemas.microsoft.com/office/powerpoint/2010/main" val="22401345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f1db1b9-33a0-447a-8726-ec1a7d93aa02">
      <Terms xmlns="http://schemas.microsoft.com/office/infopath/2007/PartnerControls"/>
    </lcf76f155ced4ddcb4097134ff3c332f>
    <TaxCatchAll xmlns="70b8dd83-fd17-4b17-b50f-19c0932e6f4f" xsi:nil="true"/>
    <_Flow_SignoffStatus xmlns="2f1db1b9-33a0-447a-8726-ec1a7d93aa02" xsi:nil="true"/>
    <tag xmlns="2f1db1b9-33a0-447a-8726-ec1a7d93aa02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2E4D72B7258F24281FB466615F9ABFF" ma:contentTypeVersion="21" ma:contentTypeDescription="Create a new document." ma:contentTypeScope="" ma:versionID="6547dcbf667cdc34257fb6b7a98352bc">
  <xsd:schema xmlns:xsd="http://www.w3.org/2001/XMLSchema" xmlns:xs="http://www.w3.org/2001/XMLSchema" xmlns:p="http://schemas.microsoft.com/office/2006/metadata/properties" xmlns:ns2="70b8dd83-fd17-4b17-b50f-19c0932e6f4f" xmlns:ns3="2f1db1b9-33a0-447a-8726-ec1a7d93aa02" targetNamespace="http://schemas.microsoft.com/office/2006/metadata/properties" ma:root="true" ma:fieldsID="0beeeb1c8c55be076f9fda5883815435" ns2:_="" ns3:_="">
    <xsd:import namespace="70b8dd83-fd17-4b17-b50f-19c0932e6f4f"/>
    <xsd:import namespace="2f1db1b9-33a0-447a-8726-ec1a7d93aa0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Location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_Flow_SignoffStatus" minOccurs="0"/>
                <xsd:element ref="ns3:MediaServiceSearchProperties" minOccurs="0"/>
                <xsd:element ref="ns3:MediaServiceBillingMetadata" minOccurs="0"/>
                <xsd:element ref="ns3:tag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0b8dd83-fd17-4b17-b50f-19c0932e6f4f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d3487ed2-c9cc-4d53-8829-28ab797bfb78}" ma:internalName="TaxCatchAll" ma:showField="CatchAllData" ma:web="70b8dd83-fd17-4b17-b50f-19c0932e6f4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f1db1b9-33a0-447a-8726-ec1a7d93aa0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4b45f33e-29d8-4f9a-b746-dab35ffce6a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_Flow_SignoffStatus" ma:index="25" nillable="true" ma:displayName="Sign-off status" ma:internalName="Sign_x002d_off_x0020_status">
      <xsd:simpleType>
        <xsd:restriction base="dms:Text">
          <xsd:maxLength value="255"/>
        </xsd:restriction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  <xsd:element name="tag" ma:index="28" nillable="true" ma:displayName="tag" ma:format="Dropdown" ma:internalName="tag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3B828D2-FC4F-4B47-9C4C-EA265404E47C}">
  <ds:schemaRefs>
    <ds:schemaRef ds:uri="http://purl.org/dc/dcmitype/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schemas.openxmlformats.org/package/2006/metadata/core-properties"/>
    <ds:schemaRef ds:uri="2f1db1b9-33a0-447a-8726-ec1a7d93aa02"/>
    <ds:schemaRef ds:uri="70b8dd83-fd17-4b17-b50f-19c0932e6f4f"/>
    <ds:schemaRef ds:uri="http://schemas.microsoft.com/office/2006/metadata/properties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B588889C-97B0-4307-A6E5-94000BBB7F3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0b8dd83-fd17-4b17-b50f-19c0932e6f4f"/>
    <ds:schemaRef ds:uri="2f1db1b9-33a0-447a-8726-ec1a7d93aa0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5920188-D3A4-463F-B119-96B48DC067E3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b9c4ad03-f644-49f6-86a7-bd6450c9c87f}" enabled="1" method="Standard" siteId="{b9248be3-7ac5-4265-91ee-a938dbd9cbcc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176</Words>
  <Application>Microsoft Office PowerPoint</Application>
  <PresentationFormat>Widescreen</PresentationFormat>
  <Paragraphs>17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Aptos</vt:lpstr>
      <vt:lpstr>Aptos Display</vt:lpstr>
      <vt:lpstr>Arial</vt:lpstr>
      <vt:lpstr>Calibri</vt:lpstr>
      <vt:lpstr>Calibri Light</vt:lpstr>
      <vt:lpstr>Office Theme</vt:lpstr>
      <vt:lpstr>Project title</vt:lpstr>
      <vt:lpstr>Proposed structure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Jorgina Cuixart</dc:creator>
  <cp:lastModifiedBy>Natalia  Gozdur</cp:lastModifiedBy>
  <cp:revision>35</cp:revision>
  <dcterms:created xsi:type="dcterms:W3CDTF">2025-06-12T09:28:10Z</dcterms:created>
  <dcterms:modified xsi:type="dcterms:W3CDTF">2026-08-18T11:50:00Z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0x01010052E4D72B7258F24281FB466615F9ABFF</vt:lpwstr>
  </property>
  <property fmtid="{D5CDD505-2E9C-101B-9397-08002B2CF9AE}" pid="3" name="MediaServiceImageTags">
    <vt:lpwstr/>
  </property>
</Properties>
</file>